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8" r:id="rId12"/>
    <p:sldId id="270" r:id="rId13"/>
    <p:sldId id="269" r:id="rId14"/>
    <p:sldId id="271" r:id="rId15"/>
    <p:sldId id="272" r:id="rId16"/>
    <p:sldId id="274" r:id="rId17"/>
    <p:sldId id="273" r:id="rId18"/>
    <p:sldId id="275" r:id="rId19"/>
    <p:sldId id="276" r:id="rId20"/>
    <p:sldId id="277" r:id="rId21"/>
    <p:sldId id="266" r:id="rId22"/>
    <p:sldId id="26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A4C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433" autoAdjust="0"/>
  </p:normalViewPr>
  <p:slideViewPr>
    <p:cSldViewPr>
      <p:cViewPr varScale="1">
        <p:scale>
          <a:sx n="112" d="100"/>
          <a:sy n="112" d="100"/>
        </p:scale>
        <p:origin x="158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49336E-19E0-4838-8459-04B289A2863D}" type="datetimeFigureOut">
              <a:rPr lang="tr-TR" smtClean="0"/>
              <a:t>11.11.2013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720A9-942C-465A-BA00-6989732D64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29409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08559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715078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579046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86700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8869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971786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159691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4592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64708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52357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99015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35564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187684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48212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781432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069372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943388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20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847615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21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617692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tr-TR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6720A9-942C-465A-BA00-6989732D64B0}" type="slidenum">
              <a:rPr lang="tr-TR" smtClean="0"/>
              <a:t>22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11606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0800" y="2438400"/>
            <a:ext cx="6324600" cy="1470025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7928" y="3886200"/>
            <a:ext cx="6247471" cy="609600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>
                    <a:lumMod val="95000"/>
                  </a:schemeClr>
                </a:solidFill>
                <a:latin typeface="Microsoft New Tai Lue" pitchFamily="34" charset="0"/>
                <a:cs typeface="Microsoft New Tai Lue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746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047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4406900"/>
            <a:ext cx="64008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2906713"/>
            <a:ext cx="64008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950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1600200"/>
            <a:ext cx="3429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200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528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9800" y="1535113"/>
            <a:ext cx="3200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9800" y="2174875"/>
            <a:ext cx="32004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562600" y="1535113"/>
            <a:ext cx="33528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62600" y="2174875"/>
            <a:ext cx="335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97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590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780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285750"/>
            <a:ext cx="205740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3400" y="273050"/>
            <a:ext cx="45720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09800" y="1447800"/>
            <a:ext cx="205740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258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95600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95600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415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7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7A713-7007-4913-B2CB-7614D15284D3}" type="datetimeFigureOut">
              <a:rPr lang="en-US" smtClean="0"/>
              <a:t>11/11/2013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B5BB6-300C-4D5B-9AC3-521233952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173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200" y="1600200"/>
            <a:ext cx="6248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0" y="6356350"/>
            <a:ext cx="16199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 b="0">
                <a:solidFill>
                  <a:schemeClr val="bg1"/>
                </a:solidFill>
                <a:latin typeface="Microsoft New Tai Lue" pitchFamily="34" charset="0"/>
                <a:cs typeface="Microsoft New Tai Lue" pitchFamily="34" charset="0"/>
              </a:defRPr>
            </a:lvl1pPr>
          </a:lstStyle>
          <a:p>
            <a:fld id="{8AC7A713-7007-4913-B2CB-7614D15284D3}" type="datetimeFigureOut">
              <a:rPr lang="en-US" smtClean="0"/>
              <a:pPr/>
              <a:t>11/11/2013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9488" y="6356350"/>
            <a:ext cx="21985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0">
                <a:solidFill>
                  <a:schemeClr val="bg1"/>
                </a:solidFill>
                <a:latin typeface="Microsoft New Tai Lue" pitchFamily="34" charset="0"/>
                <a:cs typeface="Microsoft New Tai Lue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71643" y="6356350"/>
            <a:ext cx="16199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0">
                <a:solidFill>
                  <a:schemeClr val="bg1"/>
                </a:solidFill>
                <a:latin typeface="Microsoft New Tai Lue" pitchFamily="34" charset="0"/>
                <a:cs typeface="Microsoft New Tai Lue" pitchFamily="34" charset="0"/>
              </a:defRPr>
            </a:lvl1pPr>
          </a:lstStyle>
          <a:p>
            <a:fld id="{7BEB5BB6-300C-4D5B-9AC3-521233952C7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077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b="1" kern="1200">
          <a:ln w="19050">
            <a:solidFill>
              <a:schemeClr val="bg1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anose="020B0502040204020203" pitchFamily="34" charset="0"/>
          <a:ea typeface="+mj-ea"/>
          <a:cs typeface="Microsoft New Tai Lue" panose="020B0502040204020203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1">
              <a:lumMod val="9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1">
              <a:lumMod val="9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1">
              <a:lumMod val="9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1">
              <a:lumMod val="9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1">
              <a:lumMod val="9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phonegap.com/" TargetMode="External"/><Relationship Id="rId3" Type="http://schemas.openxmlformats.org/officeDocument/2006/relationships/hyperlink" Target="http://www.knackhq.com/" TargetMode="External"/><Relationship Id="rId7" Type="http://schemas.openxmlformats.org/officeDocument/2006/relationships/hyperlink" Target="http://www.snappii.com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obile.conduit.com/" TargetMode="External"/><Relationship Id="rId5" Type="http://schemas.openxmlformats.org/officeDocument/2006/relationships/hyperlink" Target="http://codiqa.com/" TargetMode="External"/><Relationship Id="rId4" Type="http://schemas.openxmlformats.org/officeDocument/2006/relationships/hyperlink" Target="http://www.appery.io/" TargetMode="External"/><Relationship Id="rId9" Type="http://schemas.openxmlformats.org/officeDocument/2006/relationships/hyperlink" Target="http://icenium.com/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tr-TR" sz="4400" dirty="0" smtClean="0"/>
              <a:t>Mobil Uygulama Geliştirme Teknikleri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3886200"/>
            <a:ext cx="6247471" cy="609600"/>
          </a:xfrm>
        </p:spPr>
        <p:txBody>
          <a:bodyPr>
            <a:normAutofit/>
          </a:bodyPr>
          <a:lstStyle/>
          <a:p>
            <a:pPr algn="r"/>
            <a:r>
              <a:rPr lang="tr-TR" dirty="0" smtClean="0"/>
              <a:t>Çağlar Temur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952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Ajanda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55776" y="1196752"/>
            <a:ext cx="6248400" cy="4525963"/>
          </a:xfrm>
        </p:spPr>
        <p:txBody>
          <a:bodyPr>
            <a:normAutofit fontScale="92500" lnSpcReduction="20000"/>
          </a:bodyPr>
          <a:lstStyle/>
          <a:p>
            <a:r>
              <a:rPr lang="tr-TR" dirty="0" smtClean="0"/>
              <a:t>Mobil Uygulama Tipleri</a:t>
            </a:r>
          </a:p>
          <a:p>
            <a:r>
              <a:rPr lang="tr-TR" dirty="0" smtClean="0"/>
              <a:t>Doğru Uygulama Tipine Karar Verme</a:t>
            </a:r>
          </a:p>
          <a:p>
            <a:r>
              <a:rPr lang="tr-TR" dirty="0" smtClean="0"/>
              <a:t>Mobil Uygulama Geliştirme Ortamları</a:t>
            </a:r>
          </a:p>
          <a:p>
            <a:r>
              <a:rPr lang="tr-TR" dirty="0" smtClean="0"/>
              <a:t>Bağımsız Uygulama Geliştirme Araçları</a:t>
            </a:r>
          </a:p>
          <a:p>
            <a:r>
              <a:rPr lang="tr-TR" dirty="0" smtClean="0"/>
              <a:t>Bağımsız Uygulama Geliştirme </a:t>
            </a:r>
            <a:r>
              <a:rPr lang="tr-TR" dirty="0" err="1" smtClean="0"/>
              <a:t>Framework’leri</a:t>
            </a:r>
            <a:r>
              <a:rPr lang="tr-TR" dirty="0" smtClean="0"/>
              <a:t> </a:t>
            </a:r>
          </a:p>
          <a:p>
            <a:r>
              <a:rPr lang="tr-TR" dirty="0" smtClean="0"/>
              <a:t>Demo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889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Mobil Uygulama Çeşitleri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0" y="1988840"/>
            <a:ext cx="6248400" cy="4137323"/>
          </a:xfrm>
        </p:spPr>
        <p:txBody>
          <a:bodyPr/>
          <a:lstStyle/>
          <a:p>
            <a:r>
              <a:rPr lang="tr-TR" dirty="0" smtClean="0"/>
              <a:t>Web Uygulamaları</a:t>
            </a:r>
          </a:p>
          <a:p>
            <a:r>
              <a:rPr lang="tr-TR" dirty="0" err="1" smtClean="0"/>
              <a:t>Hibrid</a:t>
            </a:r>
            <a:r>
              <a:rPr lang="tr-TR" dirty="0" smtClean="0"/>
              <a:t> Uygulamalar</a:t>
            </a:r>
          </a:p>
          <a:p>
            <a:r>
              <a:rPr lang="tr-TR" dirty="0" err="1" smtClean="0"/>
              <a:t>Native</a:t>
            </a:r>
            <a:r>
              <a:rPr lang="tr-TR" dirty="0" smtClean="0"/>
              <a:t> Uygulamalar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74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Mobil Uygulama Çeşitleri</a:t>
            </a:r>
            <a:endParaRPr lang="tr-TR" sz="36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tr-TR" dirty="0" smtClean="0"/>
              <a:t>Web Uygulamaları</a:t>
            </a:r>
          </a:p>
          <a:p>
            <a:pPr lvl="1"/>
            <a:r>
              <a:rPr lang="tr-TR" dirty="0" smtClean="0"/>
              <a:t>Avantajlar</a:t>
            </a:r>
          </a:p>
          <a:p>
            <a:pPr lvl="2"/>
            <a:r>
              <a:rPr lang="tr-TR" dirty="0" smtClean="0"/>
              <a:t>HTML5, </a:t>
            </a:r>
            <a:r>
              <a:rPr lang="tr-TR" dirty="0" err="1" smtClean="0"/>
              <a:t>Javascript</a:t>
            </a:r>
            <a:r>
              <a:rPr lang="tr-TR" dirty="0" smtClean="0"/>
              <a:t> , CSS</a:t>
            </a:r>
          </a:p>
          <a:p>
            <a:pPr lvl="2"/>
            <a:r>
              <a:rPr lang="tr-TR" dirty="0" smtClean="0"/>
              <a:t>Arama Özelliği</a:t>
            </a:r>
          </a:p>
          <a:p>
            <a:pPr lvl="2"/>
            <a:r>
              <a:rPr lang="tr-TR" dirty="0" smtClean="0"/>
              <a:t>Kaynak Uygunluğu</a:t>
            </a:r>
          </a:p>
          <a:p>
            <a:pPr lvl="2"/>
            <a:r>
              <a:rPr lang="tr-TR" dirty="0" smtClean="0"/>
              <a:t>Platform Bağımsız</a:t>
            </a:r>
          </a:p>
          <a:p>
            <a:pPr lvl="2"/>
            <a:r>
              <a:rPr lang="tr-TR" dirty="0" err="1" smtClean="0"/>
              <a:t>AppStore</a:t>
            </a:r>
            <a:endParaRPr lang="tr-TR" dirty="0" smtClean="0"/>
          </a:p>
          <a:p>
            <a:pPr lvl="1"/>
            <a:r>
              <a:rPr lang="tr-TR" dirty="0" smtClean="0"/>
              <a:t>Dezavantajlar</a:t>
            </a:r>
          </a:p>
          <a:p>
            <a:pPr lvl="2"/>
            <a:r>
              <a:rPr lang="tr-TR" dirty="0" smtClean="0"/>
              <a:t>Minör Tarayıcı Uyum Sorunları</a:t>
            </a:r>
          </a:p>
          <a:p>
            <a:pPr lvl="2"/>
            <a:r>
              <a:rPr lang="tr-TR" dirty="0" smtClean="0"/>
              <a:t>Performans</a:t>
            </a:r>
          </a:p>
          <a:p>
            <a:pPr lvl="2"/>
            <a:r>
              <a:rPr lang="tr-TR" dirty="0" smtClean="0"/>
              <a:t>Kullanım Deneyimi</a:t>
            </a:r>
          </a:p>
          <a:p>
            <a:pPr lvl="2"/>
            <a:r>
              <a:rPr lang="tr-TR" dirty="0" err="1" smtClean="0"/>
              <a:t>Arayüz</a:t>
            </a:r>
            <a:r>
              <a:rPr lang="tr-TR" dirty="0" smtClean="0"/>
              <a:t> Kütüphanesi Çeşitliliği</a:t>
            </a:r>
          </a:p>
          <a:p>
            <a:pPr lvl="2"/>
            <a:r>
              <a:rPr lang="tr-TR" dirty="0" smtClean="0"/>
              <a:t>Cihaz Spesifik Özellikler</a:t>
            </a:r>
          </a:p>
          <a:p>
            <a:pPr lvl="2"/>
            <a:r>
              <a:rPr lang="tr-TR" dirty="0" smtClean="0"/>
              <a:t>Multi-</a:t>
            </a:r>
            <a:r>
              <a:rPr lang="tr-TR" dirty="0" err="1" smtClean="0"/>
              <a:t>Touch</a:t>
            </a:r>
            <a:endParaRPr lang="tr-TR" dirty="0" smtClean="0"/>
          </a:p>
          <a:p>
            <a:pPr lvl="2"/>
            <a:r>
              <a:rPr lang="tr-TR" dirty="0" smtClean="0"/>
              <a:t>Güvenlik </a:t>
            </a:r>
          </a:p>
          <a:p>
            <a:pPr lvl="2"/>
            <a:r>
              <a:rPr lang="tr-TR" dirty="0" smtClean="0"/>
              <a:t>Piyasa</a:t>
            </a:r>
          </a:p>
          <a:p>
            <a:pPr lvl="1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41584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 err="1" smtClean="0"/>
              <a:t>Native</a:t>
            </a:r>
            <a:r>
              <a:rPr lang="tr-TR" dirty="0" smtClean="0"/>
              <a:t> Uygulamalar</a:t>
            </a:r>
          </a:p>
          <a:p>
            <a:pPr lvl="1"/>
            <a:r>
              <a:rPr lang="tr-TR" dirty="0"/>
              <a:t>Avantajları</a:t>
            </a:r>
          </a:p>
          <a:p>
            <a:pPr lvl="2"/>
            <a:r>
              <a:rPr lang="tr-TR" dirty="0" smtClean="0"/>
              <a:t>Zengin Kullanıcı </a:t>
            </a:r>
            <a:r>
              <a:rPr lang="tr-TR" dirty="0" err="1" smtClean="0"/>
              <a:t>Arayüzü</a:t>
            </a:r>
            <a:endParaRPr lang="tr-TR" dirty="0"/>
          </a:p>
          <a:p>
            <a:pPr lvl="2"/>
            <a:r>
              <a:rPr lang="tr-TR" dirty="0" smtClean="0"/>
              <a:t>Performans</a:t>
            </a:r>
          </a:p>
          <a:p>
            <a:pPr lvl="2"/>
            <a:r>
              <a:rPr lang="tr-TR" dirty="0" smtClean="0"/>
              <a:t>Piyasa</a:t>
            </a:r>
          </a:p>
          <a:p>
            <a:pPr lvl="2"/>
            <a:r>
              <a:rPr lang="tr-TR" dirty="0" smtClean="0"/>
              <a:t>Cihaz API Erişimi</a:t>
            </a:r>
          </a:p>
          <a:p>
            <a:pPr lvl="2"/>
            <a:r>
              <a:rPr lang="tr-TR" dirty="0" smtClean="0"/>
              <a:t>Güvenlik</a:t>
            </a:r>
            <a:endParaRPr lang="tr-TR" dirty="0"/>
          </a:p>
          <a:p>
            <a:pPr lvl="1"/>
            <a:r>
              <a:rPr lang="tr-TR" dirty="0"/>
              <a:t>Dezavantajları</a:t>
            </a:r>
          </a:p>
          <a:p>
            <a:pPr lvl="2"/>
            <a:r>
              <a:rPr lang="tr-TR" dirty="0" smtClean="0"/>
              <a:t>Bakım ve Destek</a:t>
            </a:r>
            <a:endParaRPr lang="tr-TR" dirty="0"/>
          </a:p>
          <a:p>
            <a:pPr lvl="2"/>
            <a:r>
              <a:rPr lang="tr-TR" dirty="0" smtClean="0"/>
              <a:t>Güncelleme/Dağıtım Süreleri</a:t>
            </a:r>
            <a:endParaRPr lang="tr-TR" dirty="0"/>
          </a:p>
          <a:p>
            <a:pPr lvl="2"/>
            <a:r>
              <a:rPr lang="tr-TR" dirty="0" smtClean="0"/>
              <a:t>Profesyonel Geliştirici Kaynak Sayısı</a:t>
            </a:r>
            <a:endParaRPr lang="tr-TR" dirty="0"/>
          </a:p>
          <a:p>
            <a:pPr lvl="1"/>
            <a:endParaRPr lang="tr-TR" dirty="0"/>
          </a:p>
        </p:txBody>
      </p:sp>
      <p:sp>
        <p:nvSpPr>
          <p:cNvPr id="6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dirty="0" smtClean="0"/>
              <a:t>Mobil Uygulama Çeşitleri</a:t>
            </a:r>
            <a:endParaRPr lang="tr-TR" sz="3600" dirty="0"/>
          </a:p>
        </p:txBody>
      </p:sp>
    </p:spTree>
    <p:extLst>
      <p:ext uri="{BB962C8B-B14F-4D97-AF65-F5344CB8AC3E}">
        <p14:creationId xmlns:p14="http://schemas.microsoft.com/office/powerpoint/2010/main" val="220561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 err="1" smtClean="0"/>
              <a:t>Hibrid</a:t>
            </a:r>
            <a:r>
              <a:rPr lang="tr-TR" dirty="0" smtClean="0"/>
              <a:t> Uygulamalar</a:t>
            </a:r>
          </a:p>
          <a:p>
            <a:pPr lvl="1">
              <a:buFontTx/>
              <a:buChar char="-"/>
            </a:pPr>
            <a:r>
              <a:rPr lang="tr-TR" dirty="0" smtClean="0"/>
              <a:t>Avantajlar</a:t>
            </a:r>
          </a:p>
          <a:p>
            <a:pPr lvl="2"/>
            <a:r>
              <a:rPr lang="tr-TR" dirty="0" smtClean="0"/>
              <a:t>Web ve </a:t>
            </a:r>
            <a:r>
              <a:rPr lang="tr-TR" dirty="0" err="1" smtClean="0"/>
              <a:t>Native</a:t>
            </a:r>
            <a:r>
              <a:rPr lang="tr-TR" dirty="0" smtClean="0"/>
              <a:t> </a:t>
            </a:r>
            <a:r>
              <a:rPr lang="tr-TR" dirty="0" err="1" smtClean="0"/>
              <a:t>Code</a:t>
            </a:r>
            <a:r>
              <a:rPr lang="tr-TR" dirty="0" smtClean="0"/>
              <a:t> Bir Arada</a:t>
            </a:r>
          </a:p>
          <a:p>
            <a:pPr lvl="2"/>
            <a:r>
              <a:rPr lang="tr-TR" dirty="0" smtClean="0"/>
              <a:t>Çoklu Platform Desteği</a:t>
            </a:r>
          </a:p>
          <a:p>
            <a:pPr lvl="2"/>
            <a:r>
              <a:rPr lang="tr-TR" dirty="0" smtClean="0"/>
              <a:t>Cihaz Özelliklerinin Kullanılabilmesi</a:t>
            </a:r>
          </a:p>
          <a:p>
            <a:pPr lvl="1">
              <a:buFontTx/>
              <a:buChar char="-"/>
            </a:pPr>
            <a:r>
              <a:rPr lang="tr-TR" dirty="0" smtClean="0"/>
              <a:t>Dezavantajlar</a:t>
            </a:r>
          </a:p>
          <a:p>
            <a:pPr lvl="2"/>
            <a:r>
              <a:rPr lang="tr-TR" dirty="0" smtClean="0"/>
              <a:t>Tarayıcıya Bağlı </a:t>
            </a:r>
            <a:r>
              <a:rPr lang="tr-TR" dirty="0" err="1" smtClean="0"/>
              <a:t>Perfomans</a:t>
            </a:r>
            <a:endParaRPr lang="tr-TR" dirty="0" smtClean="0"/>
          </a:p>
          <a:p>
            <a:pPr lvl="2"/>
            <a:r>
              <a:rPr lang="tr-TR" dirty="0" smtClean="0"/>
              <a:t>Uzmanlık ve </a:t>
            </a:r>
            <a:r>
              <a:rPr lang="tr-TR" dirty="0" err="1" smtClean="0"/>
              <a:t>Know</a:t>
            </a:r>
            <a:r>
              <a:rPr lang="tr-TR" dirty="0" smtClean="0"/>
              <a:t>-How</a:t>
            </a:r>
          </a:p>
          <a:p>
            <a:pPr lvl="2"/>
            <a:r>
              <a:rPr lang="tr-TR" dirty="0"/>
              <a:t>Minör Tarayıcı Uyum </a:t>
            </a:r>
            <a:r>
              <a:rPr lang="tr-TR" dirty="0" smtClean="0"/>
              <a:t>Sorunları</a:t>
            </a:r>
          </a:p>
          <a:p>
            <a:pPr lvl="2"/>
            <a:r>
              <a:rPr lang="tr-TR" dirty="0" smtClean="0"/>
              <a:t>Grafiksel </a:t>
            </a:r>
            <a:r>
              <a:rPr lang="tr-TR" dirty="0" err="1" smtClean="0"/>
              <a:t>Arayüz</a:t>
            </a:r>
            <a:endParaRPr lang="tr-TR" dirty="0" smtClean="0"/>
          </a:p>
          <a:p>
            <a:pPr lvl="2"/>
            <a:r>
              <a:rPr lang="tr-TR" dirty="0" err="1" smtClean="0"/>
              <a:t>AppStore</a:t>
            </a:r>
            <a:endParaRPr lang="tr-TR" dirty="0"/>
          </a:p>
          <a:p>
            <a:pPr lvl="2">
              <a:buFontTx/>
              <a:buChar char="-"/>
            </a:pPr>
            <a:endParaRPr lang="tr-TR" dirty="0" smtClean="0"/>
          </a:p>
          <a:p>
            <a:pPr lvl="2">
              <a:buFontTx/>
              <a:buChar char="-"/>
            </a:pPr>
            <a:endParaRPr lang="tr-TR" dirty="0" smtClean="0"/>
          </a:p>
          <a:p>
            <a:pPr lvl="1"/>
            <a:endParaRPr lang="tr-TR" dirty="0"/>
          </a:p>
          <a:p>
            <a:pPr lvl="1"/>
            <a:endParaRPr lang="tr-TR" dirty="0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dirty="0" smtClean="0"/>
              <a:t>Mobil Uygulama Çeşitleri</a:t>
            </a:r>
            <a:endParaRPr lang="tr-TR" sz="3600" dirty="0"/>
          </a:p>
        </p:txBody>
      </p:sp>
    </p:spTree>
    <p:extLst>
      <p:ext uri="{BB962C8B-B14F-4D97-AF65-F5344CB8AC3E}">
        <p14:creationId xmlns:p14="http://schemas.microsoft.com/office/powerpoint/2010/main" val="4131988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Kaynak &amp; Teknolojik Yetkinlik</a:t>
            </a:r>
          </a:p>
          <a:p>
            <a:pPr lvl="1">
              <a:buFontTx/>
              <a:buChar char="-"/>
            </a:pPr>
            <a:r>
              <a:rPr lang="tr-TR" dirty="0" smtClean="0"/>
              <a:t>Hangi platformlara destek verilecek?</a:t>
            </a:r>
          </a:p>
          <a:p>
            <a:pPr lvl="1">
              <a:buFontTx/>
              <a:buChar char="-"/>
            </a:pPr>
            <a:r>
              <a:rPr lang="tr-TR" dirty="0" smtClean="0"/>
              <a:t>Kaynak &amp; Platform Bilgisi (Windows Phone, </a:t>
            </a:r>
            <a:r>
              <a:rPr lang="tr-TR" dirty="0" err="1" smtClean="0"/>
              <a:t>Android</a:t>
            </a:r>
            <a:r>
              <a:rPr lang="tr-TR" dirty="0" smtClean="0"/>
              <a:t>, IOS)</a:t>
            </a:r>
          </a:p>
          <a:p>
            <a:pPr lvl="1">
              <a:buFontTx/>
              <a:buChar char="-"/>
            </a:pPr>
            <a:r>
              <a:rPr lang="tr-TR" dirty="0" smtClean="0"/>
              <a:t>Kaynak &amp; Maliyet</a:t>
            </a:r>
          </a:p>
          <a:p>
            <a:pPr lvl="1">
              <a:buFontTx/>
              <a:buChar char="-"/>
            </a:pPr>
            <a:r>
              <a:rPr lang="tr-TR" dirty="0" smtClean="0"/>
              <a:t>Kaynak &amp; Uygunluk</a:t>
            </a:r>
          </a:p>
          <a:p>
            <a:pPr lvl="1">
              <a:buFontTx/>
              <a:buChar char="-"/>
            </a:pPr>
            <a:endParaRPr lang="tr-TR" dirty="0" smtClean="0"/>
          </a:p>
          <a:p>
            <a:pPr lvl="2">
              <a:buFontTx/>
              <a:buChar char="-"/>
            </a:pPr>
            <a:endParaRPr lang="tr-TR" dirty="0" smtClean="0"/>
          </a:p>
          <a:p>
            <a:pPr lvl="1"/>
            <a:endParaRPr lang="tr-TR" dirty="0"/>
          </a:p>
          <a:p>
            <a:pPr lvl="1"/>
            <a:endParaRPr lang="tr-TR" dirty="0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b="0" dirty="0" smtClean="0"/>
              <a:t>Doğru Uygulama Tipine Karar Verme</a:t>
            </a:r>
            <a:endParaRPr lang="tr-TR" sz="3600" b="0" dirty="0"/>
          </a:p>
        </p:txBody>
      </p:sp>
    </p:spTree>
    <p:extLst>
      <p:ext uri="{BB962C8B-B14F-4D97-AF65-F5344CB8AC3E}">
        <p14:creationId xmlns:p14="http://schemas.microsoft.com/office/powerpoint/2010/main" val="3279919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Güvenlik</a:t>
            </a:r>
          </a:p>
          <a:p>
            <a:pPr lvl="1">
              <a:buFontTx/>
              <a:buChar char="-"/>
            </a:pPr>
            <a:r>
              <a:rPr lang="tr-TR" dirty="0" smtClean="0"/>
              <a:t>Kaynak Kod Görünürlüğü</a:t>
            </a:r>
          </a:p>
          <a:p>
            <a:pPr lvl="1">
              <a:buFontTx/>
              <a:buChar char="-"/>
            </a:pPr>
            <a:r>
              <a:rPr lang="tr-TR" dirty="0" smtClean="0"/>
              <a:t>URL Kaynaklı Açıklar</a:t>
            </a:r>
          </a:p>
          <a:p>
            <a:pPr lvl="1">
              <a:buFontTx/>
              <a:buChar char="-"/>
            </a:pPr>
            <a:r>
              <a:rPr lang="tr-TR" dirty="0" smtClean="0"/>
              <a:t>Cihazdaki Verinin Güvenliği</a:t>
            </a:r>
          </a:p>
          <a:p>
            <a:pPr lvl="1">
              <a:buFontTx/>
              <a:buChar char="-"/>
            </a:pPr>
            <a:r>
              <a:rPr lang="tr-TR" dirty="0" smtClean="0"/>
              <a:t>Veri Ulaşımındaki Güvenlik</a:t>
            </a:r>
          </a:p>
          <a:p>
            <a:pPr lvl="1"/>
            <a:endParaRPr lang="tr-TR" dirty="0"/>
          </a:p>
          <a:p>
            <a:pPr lvl="1"/>
            <a:endParaRPr lang="tr-TR" dirty="0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b="0" dirty="0" smtClean="0"/>
              <a:t>Doğru Uygulama Tipine Karar Verme</a:t>
            </a:r>
            <a:endParaRPr lang="tr-TR" sz="3600" b="0" dirty="0"/>
          </a:p>
        </p:txBody>
      </p:sp>
    </p:spTree>
    <p:extLst>
      <p:ext uri="{BB962C8B-B14F-4D97-AF65-F5344CB8AC3E}">
        <p14:creationId xmlns:p14="http://schemas.microsoft.com/office/powerpoint/2010/main" val="643980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Genel Ortak Özellikler</a:t>
            </a:r>
          </a:p>
          <a:p>
            <a:pPr lvl="1"/>
            <a:r>
              <a:rPr lang="tr-TR" dirty="0" smtClean="0"/>
              <a:t>SDK &amp; IDE</a:t>
            </a:r>
          </a:p>
          <a:p>
            <a:pPr lvl="1"/>
            <a:r>
              <a:rPr lang="tr-TR" dirty="0" smtClean="0"/>
              <a:t>Test </a:t>
            </a:r>
            <a:r>
              <a:rPr lang="tr-TR" dirty="0" err="1" smtClean="0"/>
              <a:t>Emulatörleri</a:t>
            </a:r>
            <a:endParaRPr lang="tr-TR" dirty="0" smtClean="0"/>
          </a:p>
          <a:p>
            <a:pPr lvl="1"/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pPr lvl="1"/>
            <a:endParaRPr lang="tr-TR" dirty="0"/>
          </a:p>
          <a:p>
            <a:pPr lvl="1"/>
            <a:endParaRPr lang="tr-TR" dirty="0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b="0" dirty="0"/>
              <a:t>Mobil Uygulama Geliştirme Ortamları</a:t>
            </a:r>
          </a:p>
        </p:txBody>
      </p:sp>
    </p:spTree>
    <p:extLst>
      <p:ext uri="{BB962C8B-B14F-4D97-AF65-F5344CB8AC3E}">
        <p14:creationId xmlns:p14="http://schemas.microsoft.com/office/powerpoint/2010/main" val="4016369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tr-TR" dirty="0" smtClean="0"/>
              <a:t>Popüler Platformlar</a:t>
            </a:r>
          </a:p>
          <a:p>
            <a:pPr lvl="1"/>
            <a:r>
              <a:rPr lang="en-US" dirty="0"/>
              <a:t>Java ME </a:t>
            </a:r>
            <a:endParaRPr lang="tr-TR" dirty="0"/>
          </a:p>
          <a:p>
            <a:pPr lvl="1"/>
            <a:r>
              <a:rPr lang="en-US" dirty="0"/>
              <a:t>.NET Compact Framework (C++, C#, VB.NET) for Windows Mobile</a:t>
            </a:r>
            <a:endParaRPr lang="tr-TR" dirty="0"/>
          </a:p>
          <a:p>
            <a:pPr lvl="1"/>
            <a:r>
              <a:rPr lang="en-US" dirty="0"/>
              <a:t>Windows Phone 7 (Silverlight and XNA)</a:t>
            </a:r>
            <a:endParaRPr lang="tr-TR" dirty="0"/>
          </a:p>
          <a:p>
            <a:pPr lvl="1"/>
            <a:r>
              <a:rPr lang="en-US" dirty="0" smtClean="0"/>
              <a:t>Symbian </a:t>
            </a:r>
            <a:r>
              <a:rPr lang="en-US" dirty="0"/>
              <a:t>(C++)</a:t>
            </a:r>
            <a:endParaRPr lang="tr-TR" dirty="0"/>
          </a:p>
          <a:p>
            <a:pPr lvl="1"/>
            <a:r>
              <a:rPr lang="en-US" dirty="0"/>
              <a:t>BlackBerry (Java)</a:t>
            </a:r>
            <a:endParaRPr lang="tr-TR" dirty="0"/>
          </a:p>
          <a:p>
            <a:pPr lvl="1"/>
            <a:r>
              <a:rPr lang="en-US" dirty="0"/>
              <a:t>Android (Java)</a:t>
            </a:r>
            <a:endParaRPr lang="tr-TR" dirty="0"/>
          </a:p>
          <a:p>
            <a:pPr lvl="1"/>
            <a:r>
              <a:rPr lang="en-US" dirty="0"/>
              <a:t>iPhone (Objective-C</a:t>
            </a:r>
            <a:r>
              <a:rPr lang="en-US" dirty="0" smtClean="0"/>
              <a:t>)</a:t>
            </a:r>
            <a:endParaRPr lang="tr-TR" dirty="0" smtClean="0"/>
          </a:p>
          <a:p>
            <a:pPr lvl="1"/>
            <a:r>
              <a:rPr lang="tr-TR" dirty="0" smtClean="0"/>
              <a:t>Bu kadar seçeneğin olması iyi bir şey mi?</a:t>
            </a:r>
            <a:endParaRPr lang="tr-TR" dirty="0"/>
          </a:p>
          <a:p>
            <a:pPr lvl="1"/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pPr lvl="1"/>
            <a:endParaRPr lang="tr-TR" dirty="0"/>
          </a:p>
          <a:p>
            <a:pPr lvl="1"/>
            <a:endParaRPr lang="tr-TR" dirty="0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b="0" dirty="0"/>
              <a:t>Mobil Uygulama Geliştirme Ortamları</a:t>
            </a:r>
          </a:p>
        </p:txBody>
      </p:sp>
    </p:spTree>
    <p:extLst>
      <p:ext uri="{BB962C8B-B14F-4D97-AF65-F5344CB8AC3E}">
        <p14:creationId xmlns:p14="http://schemas.microsoft.com/office/powerpoint/2010/main" val="2646141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Windows Phone</a:t>
            </a:r>
          </a:p>
          <a:p>
            <a:pPr lvl="1"/>
            <a:r>
              <a:rPr lang="tr-TR" dirty="0" smtClean="0"/>
              <a:t>Visual </a:t>
            </a:r>
            <a:r>
              <a:rPr lang="tr-TR" dirty="0" err="1" smtClean="0"/>
              <a:t>Studio</a:t>
            </a:r>
            <a:endParaRPr lang="tr-TR" dirty="0"/>
          </a:p>
          <a:p>
            <a:pPr lvl="1"/>
            <a:r>
              <a:rPr lang="tr-TR" dirty="0" smtClean="0"/>
              <a:t>Mobile SDK</a:t>
            </a:r>
          </a:p>
          <a:p>
            <a:pPr lvl="1"/>
            <a:r>
              <a:rPr lang="tr-TR" dirty="0" smtClean="0"/>
              <a:t>Mobile 5.0 – 6.0 – CE için Active </a:t>
            </a:r>
            <a:r>
              <a:rPr lang="tr-TR" dirty="0" err="1" smtClean="0"/>
              <a:t>Sync</a:t>
            </a:r>
            <a:endParaRPr lang="tr-TR" dirty="0"/>
          </a:p>
          <a:p>
            <a:pPr lvl="1"/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pPr lvl="1"/>
            <a:endParaRPr lang="tr-TR" dirty="0"/>
          </a:p>
          <a:p>
            <a:pPr lvl="1"/>
            <a:endParaRPr lang="tr-TR" dirty="0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b="0" dirty="0"/>
              <a:t>Mobil Uygulama Geliştirme Ortamları</a:t>
            </a:r>
          </a:p>
        </p:txBody>
      </p:sp>
    </p:spTree>
    <p:extLst>
      <p:ext uri="{BB962C8B-B14F-4D97-AF65-F5344CB8AC3E}">
        <p14:creationId xmlns:p14="http://schemas.microsoft.com/office/powerpoint/2010/main" val="941794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109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b="0" dirty="0"/>
              <a:t>Mobil Uygulama Geliştirme Ortamları</a:t>
            </a:r>
          </a:p>
        </p:txBody>
      </p:sp>
      <p:pic>
        <p:nvPicPr>
          <p:cNvPr id="6" name="İçerik Yer Tutucusu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3286"/>
            <a:ext cx="9144000" cy="685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2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059832" y="1700808"/>
            <a:ext cx="6248400" cy="4525963"/>
          </a:xfrm>
        </p:spPr>
        <p:txBody>
          <a:bodyPr>
            <a:normAutofit/>
          </a:bodyPr>
          <a:lstStyle/>
          <a:p>
            <a:r>
              <a:rPr lang="tr-TR" dirty="0" err="1" smtClean="0"/>
              <a:t>IPhone</a:t>
            </a:r>
            <a:endParaRPr lang="tr-TR" dirty="0" smtClean="0"/>
          </a:p>
          <a:p>
            <a:pPr lvl="1"/>
            <a:r>
              <a:rPr lang="tr-TR" dirty="0" smtClean="0"/>
              <a:t>MAC OS 7 ve üzeri</a:t>
            </a:r>
            <a:endParaRPr lang="tr-TR" dirty="0"/>
          </a:p>
          <a:p>
            <a:pPr lvl="1"/>
            <a:r>
              <a:rPr lang="tr-TR" dirty="0" err="1" smtClean="0"/>
              <a:t>Xcode</a:t>
            </a:r>
            <a:endParaRPr lang="tr-TR" dirty="0" smtClean="0"/>
          </a:p>
          <a:p>
            <a:pPr lvl="1"/>
            <a:r>
              <a:rPr lang="tr-TR" dirty="0" err="1"/>
              <a:t>iOS</a:t>
            </a:r>
            <a:r>
              <a:rPr lang="tr-TR" dirty="0"/>
              <a:t> SDK</a:t>
            </a:r>
          </a:p>
          <a:p>
            <a:pPr marL="457200" lvl="1" indent="0">
              <a:buNone/>
            </a:pPr>
            <a:endParaRPr lang="tr-TR" dirty="0" smtClean="0"/>
          </a:p>
          <a:p>
            <a:pPr lvl="1"/>
            <a:endParaRPr lang="tr-TR" dirty="0"/>
          </a:p>
          <a:p>
            <a:pPr lvl="1"/>
            <a:endParaRPr lang="tr-TR" dirty="0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b="0" dirty="0"/>
              <a:t>Mobil Uygulama Geliştirme Ortamları</a:t>
            </a:r>
          </a:p>
        </p:txBody>
      </p:sp>
    </p:spTree>
    <p:extLst>
      <p:ext uri="{BB962C8B-B14F-4D97-AF65-F5344CB8AC3E}">
        <p14:creationId xmlns:p14="http://schemas.microsoft.com/office/powerpoint/2010/main" val="282043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06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059832" y="1700808"/>
            <a:ext cx="6248400" cy="4525963"/>
          </a:xfrm>
        </p:spPr>
        <p:txBody>
          <a:bodyPr>
            <a:normAutofit/>
          </a:bodyPr>
          <a:lstStyle/>
          <a:p>
            <a:r>
              <a:rPr lang="tr-TR" dirty="0" err="1" smtClean="0"/>
              <a:t>Android</a:t>
            </a:r>
            <a:endParaRPr lang="tr-TR" dirty="0" smtClean="0"/>
          </a:p>
          <a:p>
            <a:pPr lvl="1"/>
            <a:r>
              <a:rPr lang="tr-TR" dirty="0"/>
              <a:t>Java Development Kit (JDK</a:t>
            </a:r>
            <a:r>
              <a:rPr lang="tr-TR" dirty="0" smtClean="0"/>
              <a:t>)</a:t>
            </a:r>
          </a:p>
          <a:p>
            <a:pPr lvl="1"/>
            <a:r>
              <a:rPr lang="tr-TR" dirty="0" smtClean="0"/>
              <a:t>Geliştirme Ortamı (IDE)</a:t>
            </a:r>
          </a:p>
          <a:p>
            <a:pPr lvl="1"/>
            <a:r>
              <a:rPr lang="tr-TR" dirty="0" err="1" smtClean="0"/>
              <a:t>Android</a:t>
            </a:r>
            <a:r>
              <a:rPr lang="tr-TR" dirty="0" smtClean="0"/>
              <a:t> SDK</a:t>
            </a:r>
            <a:endParaRPr lang="tr-TR" dirty="0"/>
          </a:p>
          <a:p>
            <a:pPr lvl="1"/>
            <a:r>
              <a:rPr lang="tr-TR" dirty="0" smtClean="0"/>
              <a:t>ADT </a:t>
            </a:r>
            <a:r>
              <a:rPr lang="tr-TR" dirty="0" err="1" smtClean="0"/>
              <a:t>Plugin</a:t>
            </a:r>
            <a:r>
              <a:rPr lang="tr-TR" dirty="0" smtClean="0"/>
              <a:t> (</a:t>
            </a:r>
            <a:r>
              <a:rPr lang="tr-TR" dirty="0" err="1" smtClean="0"/>
              <a:t>Eclipse</a:t>
            </a:r>
            <a:r>
              <a:rPr lang="tr-TR" dirty="0" smtClean="0"/>
              <a:t> IDE)</a:t>
            </a:r>
          </a:p>
          <a:p>
            <a:pPr lvl="1"/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pPr lvl="1"/>
            <a:endParaRPr lang="tr-TR" dirty="0"/>
          </a:p>
          <a:p>
            <a:pPr lvl="1"/>
            <a:endParaRPr lang="tr-TR" dirty="0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b="0" dirty="0"/>
              <a:t>Mobil Uygulama Geliştirme Ortamları</a:t>
            </a:r>
          </a:p>
        </p:txBody>
      </p:sp>
    </p:spTree>
    <p:extLst>
      <p:ext uri="{BB962C8B-B14F-4D97-AF65-F5344CB8AC3E}">
        <p14:creationId xmlns:p14="http://schemas.microsoft.com/office/powerpoint/2010/main" val="422298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2"/>
            <a:ext cx="9144000" cy="685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98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06" y="0"/>
            <a:ext cx="92275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72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22"/>
            <a:ext cx="9144000" cy="684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2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55776" y="1600200"/>
            <a:ext cx="6435824" cy="4525963"/>
          </a:xfrm>
        </p:spPr>
        <p:txBody>
          <a:bodyPr>
            <a:normAutofit/>
          </a:bodyPr>
          <a:lstStyle/>
          <a:p>
            <a:r>
              <a:rPr lang="tr-TR" sz="2800" dirty="0" err="1" smtClean="0"/>
              <a:t>Knack</a:t>
            </a:r>
            <a:r>
              <a:rPr lang="tr-TR" sz="2800" dirty="0" smtClean="0"/>
              <a:t> – </a:t>
            </a:r>
            <a:r>
              <a:rPr lang="tr-TR" sz="2800" dirty="0" smtClean="0">
                <a:hlinkClick r:id="rId3"/>
              </a:rPr>
              <a:t>http://www.knackhq.com</a:t>
            </a:r>
            <a:endParaRPr lang="tr-TR" sz="2800" dirty="0" smtClean="0"/>
          </a:p>
          <a:p>
            <a:r>
              <a:rPr lang="tr-TR" sz="2800" dirty="0" err="1" smtClean="0"/>
              <a:t>Appery</a:t>
            </a:r>
            <a:r>
              <a:rPr lang="tr-TR" sz="2800" dirty="0"/>
              <a:t> </a:t>
            </a:r>
            <a:r>
              <a:rPr lang="tr-TR" sz="2800" dirty="0" smtClean="0"/>
              <a:t>– </a:t>
            </a:r>
            <a:r>
              <a:rPr lang="tr-TR" sz="2800" dirty="0" smtClean="0">
                <a:hlinkClick r:id="rId4"/>
              </a:rPr>
              <a:t>http://www.appery.io</a:t>
            </a:r>
            <a:endParaRPr lang="tr-TR" sz="2800" dirty="0" smtClean="0"/>
          </a:p>
          <a:p>
            <a:r>
              <a:rPr lang="tr-TR" sz="2800" dirty="0" err="1" smtClean="0"/>
              <a:t>Codiqa</a:t>
            </a:r>
            <a:r>
              <a:rPr lang="tr-TR" sz="2800" dirty="0"/>
              <a:t> - </a:t>
            </a:r>
            <a:r>
              <a:rPr lang="tr-TR" sz="2800" dirty="0" smtClean="0">
                <a:hlinkClick r:id="rId5"/>
              </a:rPr>
              <a:t>http://</a:t>
            </a:r>
            <a:r>
              <a:rPr lang="tr-TR" sz="2800" dirty="0">
                <a:hlinkClick r:id="rId5"/>
              </a:rPr>
              <a:t>codiqa.com</a:t>
            </a:r>
            <a:r>
              <a:rPr lang="tr-TR" sz="2800" dirty="0" smtClean="0">
                <a:hlinkClick r:id="rId5"/>
              </a:rPr>
              <a:t>/</a:t>
            </a:r>
            <a:endParaRPr lang="tr-TR" sz="2800" dirty="0" smtClean="0"/>
          </a:p>
          <a:p>
            <a:r>
              <a:rPr lang="tr-TR" sz="2800" dirty="0" err="1" smtClean="0"/>
              <a:t>Conduit</a:t>
            </a:r>
            <a:r>
              <a:rPr lang="tr-TR" sz="2800" dirty="0" smtClean="0"/>
              <a:t> – </a:t>
            </a:r>
            <a:r>
              <a:rPr lang="tr-TR" sz="2800" dirty="0" smtClean="0">
                <a:hlinkClick r:id="rId6"/>
              </a:rPr>
              <a:t>http://mobile.conduit.com</a:t>
            </a:r>
            <a:endParaRPr lang="tr-TR" sz="2800" dirty="0" smtClean="0"/>
          </a:p>
          <a:p>
            <a:r>
              <a:rPr lang="tr-TR" sz="2800" dirty="0" err="1" smtClean="0"/>
              <a:t>SnAppii</a:t>
            </a:r>
            <a:r>
              <a:rPr lang="tr-TR" sz="2800" dirty="0"/>
              <a:t> - </a:t>
            </a:r>
            <a:r>
              <a:rPr lang="tr-TR" sz="2800" dirty="0">
                <a:hlinkClick r:id="rId7"/>
              </a:rPr>
              <a:t>http://www.snappii.com</a:t>
            </a:r>
            <a:r>
              <a:rPr lang="tr-TR" sz="2800" dirty="0" smtClean="0">
                <a:hlinkClick r:id="rId7"/>
              </a:rPr>
              <a:t>/</a:t>
            </a:r>
            <a:endParaRPr lang="tr-TR" sz="2800" dirty="0" smtClean="0"/>
          </a:p>
          <a:p>
            <a:r>
              <a:rPr lang="tr-TR" sz="2800" dirty="0" err="1" smtClean="0"/>
              <a:t>PhoneGap</a:t>
            </a:r>
            <a:r>
              <a:rPr lang="tr-TR" sz="2800" dirty="0" smtClean="0"/>
              <a:t> - </a:t>
            </a:r>
            <a:r>
              <a:rPr lang="tr-TR" sz="2800" u="sng" dirty="0" smtClean="0">
                <a:solidFill>
                  <a:srgbClr val="0563C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http://phonegap.com/</a:t>
            </a:r>
            <a:endParaRPr lang="tr-TR" sz="2800" u="sng" dirty="0" smtClean="0">
              <a:solidFill>
                <a:srgbClr val="0563C1"/>
              </a:solidFill>
              <a:latin typeface="Helvetica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tr-TR" sz="2800" dirty="0" err="1"/>
              <a:t>Icenium</a:t>
            </a:r>
            <a:r>
              <a:rPr lang="tr-TR" sz="2800" dirty="0"/>
              <a:t> –</a:t>
            </a:r>
            <a:r>
              <a:rPr lang="tr-TR" sz="2800" u="sng" dirty="0" smtClean="0">
                <a:solidFill>
                  <a:srgbClr val="0563C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2800" u="sng" dirty="0">
                <a:solidFill>
                  <a:srgbClr val="0563C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http://</a:t>
            </a:r>
            <a:r>
              <a:rPr lang="tr-TR" sz="2800" u="sng" dirty="0" smtClean="0">
                <a:solidFill>
                  <a:srgbClr val="0563C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icenium.com</a:t>
            </a:r>
            <a:endParaRPr lang="tr-TR" sz="2800" u="sng" dirty="0">
              <a:solidFill>
                <a:srgbClr val="0563C1"/>
              </a:solidFill>
              <a:latin typeface="Helvetica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tr-TR" sz="2800" dirty="0" err="1" smtClean="0"/>
              <a:t>Xamarin</a:t>
            </a:r>
            <a:r>
              <a:rPr lang="tr-TR" sz="2800" dirty="0" smtClean="0"/>
              <a:t>, </a:t>
            </a:r>
            <a:r>
              <a:rPr lang="tr-TR" sz="2800" dirty="0" err="1" smtClean="0"/>
              <a:t>Nomad</a:t>
            </a:r>
            <a:r>
              <a:rPr lang="tr-TR" sz="2800" dirty="0" smtClean="0"/>
              <a:t> …</a:t>
            </a:r>
            <a:endParaRPr lang="tr-TR" sz="2800" dirty="0"/>
          </a:p>
          <a:p>
            <a:endParaRPr lang="tr-TR" sz="2800" dirty="0" smtClean="0"/>
          </a:p>
          <a:p>
            <a:endParaRPr lang="tr-TR" sz="2800" dirty="0" smtClean="0"/>
          </a:p>
          <a:p>
            <a:endParaRPr lang="tr-TR" sz="2800" dirty="0" smtClean="0"/>
          </a:p>
          <a:p>
            <a:endParaRPr lang="tr-TR" sz="2800" dirty="0"/>
          </a:p>
          <a:p>
            <a:pPr lvl="1"/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pPr lvl="1"/>
            <a:endParaRPr lang="tr-TR" dirty="0"/>
          </a:p>
          <a:p>
            <a:pPr lvl="1"/>
            <a:endParaRPr lang="tr-TR" dirty="0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b="0" dirty="0"/>
              <a:t>Mobil Uygulama Geliştirme Araçları</a:t>
            </a:r>
          </a:p>
        </p:txBody>
      </p:sp>
    </p:spTree>
    <p:extLst>
      <p:ext uri="{BB962C8B-B14F-4D97-AF65-F5344CB8AC3E}">
        <p14:creationId xmlns:p14="http://schemas.microsoft.com/office/powerpoint/2010/main" val="54961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55776" y="1600200"/>
            <a:ext cx="6435824" cy="4525963"/>
          </a:xfrm>
        </p:spPr>
        <p:txBody>
          <a:bodyPr>
            <a:normAutofit/>
          </a:bodyPr>
          <a:lstStyle/>
          <a:p>
            <a:r>
              <a:rPr lang="tr-TR" sz="2800" dirty="0" err="1" smtClean="0"/>
              <a:t>JQuery</a:t>
            </a:r>
            <a:r>
              <a:rPr lang="tr-TR" sz="2800" dirty="0" smtClean="0"/>
              <a:t> Mobile</a:t>
            </a:r>
          </a:p>
          <a:p>
            <a:r>
              <a:rPr lang="tr-TR" sz="2800" dirty="0" err="1" smtClean="0"/>
              <a:t>Sencha</a:t>
            </a:r>
            <a:r>
              <a:rPr lang="tr-TR" sz="2800" dirty="0" smtClean="0"/>
              <a:t> (2D, Multi-</a:t>
            </a:r>
            <a:r>
              <a:rPr lang="tr-TR" sz="2800" dirty="0" err="1" smtClean="0"/>
              <a:t>Touch</a:t>
            </a:r>
            <a:r>
              <a:rPr lang="tr-TR" sz="2800" dirty="0" smtClean="0"/>
              <a:t>, …)</a:t>
            </a:r>
          </a:p>
          <a:p>
            <a:r>
              <a:rPr lang="tr-TR" sz="2800" dirty="0" err="1" smtClean="0"/>
              <a:t>Kendo</a:t>
            </a:r>
            <a:r>
              <a:rPr lang="tr-TR" sz="2800" dirty="0" smtClean="0"/>
              <a:t> UI</a:t>
            </a:r>
          </a:p>
          <a:p>
            <a:r>
              <a:rPr lang="tr-TR" sz="2800" dirty="0" err="1" smtClean="0"/>
              <a:t>Lungo</a:t>
            </a:r>
            <a:r>
              <a:rPr lang="tr-TR" sz="2800" dirty="0" smtClean="0"/>
              <a:t> JS</a:t>
            </a:r>
          </a:p>
          <a:p>
            <a:r>
              <a:rPr lang="tr-TR" sz="2800" dirty="0" smtClean="0"/>
              <a:t>HTML5 Mobile</a:t>
            </a:r>
          </a:p>
          <a:p>
            <a:r>
              <a:rPr lang="tr-TR" sz="2800" dirty="0" err="1" smtClean="0"/>
              <a:t>Dojo</a:t>
            </a:r>
            <a:r>
              <a:rPr lang="tr-TR" sz="2800" dirty="0" smtClean="0"/>
              <a:t> Mobile</a:t>
            </a:r>
          </a:p>
          <a:p>
            <a:endParaRPr lang="tr-TR" sz="2800" dirty="0" smtClean="0"/>
          </a:p>
          <a:p>
            <a:endParaRPr lang="tr-TR" sz="2800" dirty="0" smtClean="0"/>
          </a:p>
          <a:p>
            <a:endParaRPr lang="tr-TR" sz="2800" dirty="0"/>
          </a:p>
          <a:p>
            <a:pPr lvl="1"/>
            <a:endParaRPr lang="tr-TR" dirty="0"/>
          </a:p>
          <a:p>
            <a:pPr marL="457200" lvl="1" indent="0">
              <a:buNone/>
            </a:pPr>
            <a:endParaRPr lang="tr-TR" dirty="0" smtClean="0"/>
          </a:p>
          <a:p>
            <a:pPr lvl="1"/>
            <a:endParaRPr lang="tr-TR" dirty="0"/>
          </a:p>
          <a:p>
            <a:pPr lvl="1"/>
            <a:endParaRPr lang="tr-TR" dirty="0"/>
          </a:p>
        </p:txBody>
      </p:sp>
      <p:sp>
        <p:nvSpPr>
          <p:cNvPr id="5" name="Unvan 1"/>
          <p:cNvSpPr>
            <a:spLocks noGrp="1"/>
          </p:cNvSpPr>
          <p:nvPr>
            <p:ph type="title"/>
          </p:nvPr>
        </p:nvSpPr>
        <p:spPr>
          <a:xfrm>
            <a:off x="2743200" y="274638"/>
            <a:ext cx="6248400" cy="1143000"/>
          </a:xfrm>
        </p:spPr>
        <p:txBody>
          <a:bodyPr/>
          <a:lstStyle/>
          <a:p>
            <a:r>
              <a:rPr lang="tr-TR" sz="3600" b="0" dirty="0"/>
              <a:t>Bağımsız Uygulama Geliştirme </a:t>
            </a:r>
            <a:r>
              <a:rPr lang="tr-TR" sz="3600" b="0" dirty="0" err="1"/>
              <a:t>Framework’leri</a:t>
            </a:r>
            <a:r>
              <a:rPr lang="tr-TR" sz="3600" b="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51034072"/>
      </p:ext>
    </p:extLst>
  </p:cSld>
  <p:clrMapOvr>
    <a:masterClrMapping/>
  </p:clrMapOvr>
</p:sld>
</file>

<file path=ppt/theme/theme1.xml><?xml version="1.0" encoding="utf-8"?>
<a:theme xmlns:a="http://schemas.openxmlformats.org/drawingml/2006/main" name="Biology-Union-PowerPoin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Google-Moto-X-PowerPoint-Template</Template>
  <TotalTime>1008</TotalTime>
  <Words>393</Words>
  <Application>Microsoft Office PowerPoint</Application>
  <PresentationFormat>Ekran Gösterisi (4:3)</PresentationFormat>
  <Paragraphs>157</Paragraphs>
  <Slides>22</Slides>
  <Notes>20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22</vt:i4>
      </vt:variant>
    </vt:vector>
  </HeadingPairs>
  <TitlesOfParts>
    <vt:vector size="28" baseType="lpstr">
      <vt:lpstr>Arial</vt:lpstr>
      <vt:lpstr>Calibri</vt:lpstr>
      <vt:lpstr>Helvetica</vt:lpstr>
      <vt:lpstr>Microsoft New Tai Lue</vt:lpstr>
      <vt:lpstr>Times New Roman</vt:lpstr>
      <vt:lpstr>Biology-Union-PowerPoint-Template</vt:lpstr>
      <vt:lpstr>Mobil Uygulama Geliştirme Teknikleri</vt:lpstr>
      <vt:lpstr>Ajanda</vt:lpstr>
      <vt:lpstr>Mobil Uygulama Çeşitleri</vt:lpstr>
      <vt:lpstr>Mobil Uygulama Çeşitleri</vt:lpstr>
      <vt:lpstr>Mobil Uygulama Çeşitleri</vt:lpstr>
      <vt:lpstr>Mobil Uygulama Çeşitleri</vt:lpstr>
      <vt:lpstr>Doğru Uygulama Tipine Karar Verme</vt:lpstr>
      <vt:lpstr>Doğru Uygulama Tipine Karar Verme</vt:lpstr>
      <vt:lpstr>Mobil Uygulama Geliştirme Ortamları</vt:lpstr>
      <vt:lpstr>Mobil Uygulama Geliştirme Ortamları</vt:lpstr>
      <vt:lpstr>Mobil Uygulama Geliştirme Ortamları</vt:lpstr>
      <vt:lpstr>PowerPoint Sunusu</vt:lpstr>
      <vt:lpstr>Mobil Uygulama Geliştirme Ortamları</vt:lpstr>
      <vt:lpstr>Mobil Uygulama Geliştirme Ortamları</vt:lpstr>
      <vt:lpstr>PowerPoint Sunusu</vt:lpstr>
      <vt:lpstr>Mobil Uygulama Geliştirme Ortamları</vt:lpstr>
      <vt:lpstr>PowerPoint Sunusu</vt:lpstr>
      <vt:lpstr>PowerPoint Sunusu</vt:lpstr>
      <vt:lpstr>PowerPoint Sunusu</vt:lpstr>
      <vt:lpstr>PowerPoint Sunusu</vt:lpstr>
      <vt:lpstr>Mobil Uygulama Geliştirme Araçları</vt:lpstr>
      <vt:lpstr>Bağımsız Uygulama Geliştirme Framework’leri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Mobil Uygulama Geliştirme Teknikleri</dc:title>
  <dc:creator>Administrator</dc:creator>
  <cp:lastModifiedBy>Administrator</cp:lastModifiedBy>
  <cp:revision>88</cp:revision>
  <dcterms:created xsi:type="dcterms:W3CDTF">2013-11-05T15:00:15Z</dcterms:created>
  <dcterms:modified xsi:type="dcterms:W3CDTF">2013-11-11T11:01:59Z</dcterms:modified>
</cp:coreProperties>
</file>